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98" autoAdjust="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51366-A659-4636-B662-0C6B5310C6F5}" type="datetimeFigureOut">
              <a:rPr lang="en-US" smtClean="0"/>
              <a:pPr/>
              <a:t>7/25/2014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FB149-6AC3-44B7-B439-9E2D105E17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6192688" cy="566738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Water around </a:t>
            </a:r>
            <a:r>
              <a:rPr lang="en-GB" sz="40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pl-PL" sz="40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40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world</a:t>
            </a:r>
            <a:endParaRPr lang="en-US" sz="4000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2" descr="GH26-13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308" r="6308"/>
          <a:stretch>
            <a:fillRect/>
          </a:stretch>
        </p:blipFill>
        <p:spPr bwMode="auto">
          <a:xfrm>
            <a:off x="2339752" y="1628800"/>
            <a:ext cx="4752528" cy="35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WaterAid%20-%20colo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5733256"/>
            <a:ext cx="2986276" cy="6068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869160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hand-pump at school is looked after by a water committee. They make sure it is kept clean.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218" name="Picture 2" descr="IN20_29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696" y="4797152"/>
            <a:ext cx="5486400" cy="804862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When Nita collects water from the hand-pump, she has to clean the pot, cover it, and use a ladle to take water out. If she doesn’t do this, young children sometimes put their hands in and the water gets dirty.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0242" name="Picture 2" descr="IN20_29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083" b="25083"/>
          <a:stretch>
            <a:fillRect/>
          </a:stretch>
        </p:blipFill>
        <p:spPr bwMode="auto">
          <a:xfrm>
            <a:off x="1792288" y="612775"/>
            <a:ext cx="5486400" cy="40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water committee also brings water from the pump to the classrooms so that other children can easily enjoy a drink.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266" name="Picture 2" descr="IN20_31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083" b="2508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This group of children look after the school garden. They use waste water from the hand-pump to water their fruit and vegetables.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12290" name="Picture 2" descr="IN20_31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083" b="2508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Meet nine-year-old Nsomah from Ghana. Here she is with her family. Find out what Nsomah has to say about collecting and using water.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6" name="Picture 2" descr="GH26-16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718" r="67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696" y="4941168"/>
            <a:ext cx="5486400" cy="804862"/>
          </a:xfrm>
        </p:spPr>
        <p:txBody>
          <a:bodyPr>
            <a:normAutofit fontScale="92500"/>
          </a:bodyPr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Nsomah lives in Bolgatanga in the far north of Ghana. This is a twelve hour drive from the capital city of Accra. It is the hottest and driest area of the country. Why do people use water carefully here?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0" name="Picture 2" descr="GH26-13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769" b="2576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Nsomah goes to the pump four times a day to collect buckets of water. Before the pump was built, Nsomah went to the stream to fetch water. But animals drank from here too and people often got ill.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3074" name="Picture 2" descr="GH26-12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654" b="2565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869160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Nsomah now has clean and safe water to drink. What do you use clean water for?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4098" name="Picture 2" descr="GH26-13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308" r="630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869160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Nsomah also collects water for washing cups and plates. How is the way Nsomah washes the same and different to the way things are washed in your home?  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5122" name="Picture 2" descr="GH26-16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654" b="2565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696" y="4725144"/>
            <a:ext cx="5486400" cy="804862"/>
          </a:xfrm>
        </p:spPr>
        <p:txBody>
          <a:bodyPr/>
          <a:lstStyle/>
          <a:p>
            <a:r>
              <a:rPr lang="en-GB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Nsomah’s</a:t>
            </a:r>
            <a:r>
              <a:rPr lang="en-GB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mother uses water for cooking food. It is measured out carefully using mugs.  How do you measure water?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6148" name="Picture 4" descr="GH26-16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538" b="25538"/>
          <a:stretch>
            <a:fillRect/>
          </a:stretch>
        </p:blipFill>
        <p:spPr bwMode="auto">
          <a:xfrm>
            <a:off x="1835696" y="404664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Children at Premnega Primary School in India learn about using and saving water.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Meet Rajendra and his school friends.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170" name="Picture 2" descr="IN20_25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4869160"/>
            <a:ext cx="5486400" cy="804862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Rajendra enjoys going to school. He loves meeting his friends and learning about saving water and staying healthy.</a:t>
            </a:r>
            <a:endParaRPr lang="en-US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194" name="Picture 2" descr="IN20_26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338</Words>
  <Application>Microsoft Office PowerPoint</Application>
  <PresentationFormat>Pokaz na ekranie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Office Theme</vt:lpstr>
      <vt:lpstr>Water around the world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WaterAid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mariain</dc:creator>
  <cp:lastModifiedBy>oskar jaskiewicz</cp:lastModifiedBy>
  <cp:revision>5</cp:revision>
  <dcterms:created xsi:type="dcterms:W3CDTF">2011-05-11T09:00:16Z</dcterms:created>
  <dcterms:modified xsi:type="dcterms:W3CDTF">2014-07-25T11:39:21Z</dcterms:modified>
</cp:coreProperties>
</file>